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9" r:id="rId7"/>
    <p:sldId id="278" r:id="rId8"/>
    <p:sldId id="277" r:id="rId9"/>
    <p:sldId id="276" r:id="rId10"/>
    <p:sldId id="275" r:id="rId11"/>
    <p:sldId id="274" r:id="rId12"/>
    <p:sldId id="273" r:id="rId13"/>
    <p:sldId id="272" r:id="rId14"/>
    <p:sldId id="271" r:id="rId15"/>
    <p:sldId id="270" r:id="rId16"/>
    <p:sldId id="268" r:id="rId17"/>
    <p:sldId id="261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96C85-E763-4128-A7FD-58E447B6137C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E5FAB-8558-445C-BEFF-37BC18350CE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9747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dorsaal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9296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Plantaar</a:t>
            </a:r>
            <a:r>
              <a:rPr lang="nl-NL" dirty="0" smtClean="0"/>
              <a:t>/ posterior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6580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caudaal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616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Anterior</a:t>
            </a:r>
            <a:r>
              <a:rPr lang="nl-NL" dirty="0" smtClean="0"/>
              <a:t>/ dorsaal (voor</a:t>
            </a:r>
            <a:r>
              <a:rPr lang="nl-NL" baseline="0" dirty="0" smtClean="0"/>
              <a:t>- = bovenzijde </a:t>
            </a:r>
            <a:r>
              <a:rPr lang="nl-NL" baseline="0" dirty="0" err="1" smtClean="0"/>
              <a:t>ondervoet</a:t>
            </a:r>
            <a:r>
              <a:rPr lang="nl-NL" baseline="0" dirty="0" smtClean="0"/>
              <a:t>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668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Distaal (ver van de romp)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6124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Hak/ </a:t>
            </a:r>
            <a:r>
              <a:rPr lang="nl-NL" dirty="0" err="1" smtClean="0"/>
              <a:t>tarsus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550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Carpus</a:t>
            </a:r>
            <a:r>
              <a:rPr lang="nl-NL" dirty="0" smtClean="0"/>
              <a:t>/ pols/</a:t>
            </a:r>
            <a:r>
              <a:rPr lang="nl-NL" baseline="0" dirty="0" smtClean="0"/>
              <a:t> “</a:t>
            </a:r>
            <a:r>
              <a:rPr lang="nl-NL" baseline="0" dirty="0" err="1" smtClean="0"/>
              <a:t>voorknie</a:t>
            </a:r>
            <a:r>
              <a:rPr lang="nl-NL" baseline="0" dirty="0" smtClean="0"/>
              <a:t>”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6461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ventraal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655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craniaal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019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Palmaar</a:t>
            </a:r>
            <a:r>
              <a:rPr lang="nl-NL" dirty="0" smtClean="0"/>
              <a:t>/ posterior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E5FAB-8558-445C-BEFF-37BC18350CE2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4117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236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6422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608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811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914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753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2349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32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74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10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986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354F4-C6AD-49CE-84E3-BE44DE27E73D}" type="datetimeFigureOut">
              <a:rPr lang="nl-NL" smtClean="0"/>
              <a:t>10-9-2013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15D04-FE3B-4719-A972-B56E57648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266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em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positioneren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Hoe zat het ook alweer met de richtingaanwijzers?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72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5310336" y="4518412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5,</a:t>
            </a:r>
            <a:endParaRPr lang="nl-N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3506217" y="4458492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6.</a:t>
            </a:r>
            <a:r>
              <a:rPr lang="nl-NL" sz="2400" b="1" dirty="0" smtClean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088061" y="3996827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7,</a:t>
            </a:r>
            <a:r>
              <a:rPr lang="nl-NL" sz="2400" b="1" dirty="0" smtClean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999906" y="1583799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8</a:t>
            </a:r>
            <a:r>
              <a:rPr lang="nl-NL" sz="2400" b="1" dirty="0" smtClean="0">
                <a:solidFill>
                  <a:srgbClr val="FF0000"/>
                </a:solidFill>
              </a:rPr>
              <a:t>.</a:t>
            </a:r>
            <a:r>
              <a:rPr lang="nl-NL" sz="2400" b="1" dirty="0" smtClean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3694658" y="5190658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9</a:t>
            </a:r>
            <a:r>
              <a:rPr lang="nl-NL" sz="2400" b="1" dirty="0" smtClean="0">
                <a:solidFill>
                  <a:srgbClr val="FF0000"/>
                </a:solidFill>
              </a:rPr>
              <a:t>.</a:t>
            </a:r>
            <a:r>
              <a:rPr lang="nl-NL" sz="2400" b="1" dirty="0" smtClean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724580" y="1795473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5393469" y="5358544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10.</a:t>
            </a:r>
            <a:r>
              <a:rPr lang="nl-NL" sz="2400" b="1" dirty="0" smtClean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64377"/>
            <a:ext cx="5597830" cy="451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46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Score??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een rij van 1 tot 10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8163"/>
            <a:ext cx="5154464" cy="3581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839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kun je een dier halveren?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1. Horizontaal: boven en onder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4" t="40538" r="36667" b="32746"/>
          <a:stretch/>
        </p:blipFill>
        <p:spPr bwMode="auto">
          <a:xfrm>
            <a:off x="1763688" y="2348880"/>
            <a:ext cx="5427566" cy="383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JL-RECHTS 8"/>
          <p:cNvSpPr/>
          <p:nvPr/>
        </p:nvSpPr>
        <p:spPr>
          <a:xfrm>
            <a:off x="2123728" y="3573016"/>
            <a:ext cx="41044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580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kun je een dier halveren?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2. </a:t>
            </a:r>
            <a:r>
              <a:rPr lang="nl-NL" dirty="0" smtClean="0"/>
              <a:t>verticaal/ transversaal: </a:t>
            </a:r>
            <a:r>
              <a:rPr lang="nl-NL" dirty="0" smtClean="0"/>
              <a:t>voor en achter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24" t="40538" r="36667" b="32746"/>
          <a:stretch/>
        </p:blipFill>
        <p:spPr bwMode="auto">
          <a:xfrm>
            <a:off x="1763688" y="2348880"/>
            <a:ext cx="5427566" cy="383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JL-RECHTS 4"/>
          <p:cNvSpPr/>
          <p:nvPr/>
        </p:nvSpPr>
        <p:spPr>
          <a:xfrm>
            <a:off x="4067944" y="2420888"/>
            <a:ext cx="45719" cy="27363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04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kun je een dier halveren?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3. </a:t>
            </a:r>
            <a:r>
              <a:rPr lang="nl-NL" dirty="0" smtClean="0"/>
              <a:t>Sagittaal </a:t>
            </a:r>
          </a:p>
          <a:p>
            <a:pPr marL="0" indent="0">
              <a:buNone/>
            </a:pPr>
            <a:r>
              <a:rPr lang="nl-NL" dirty="0" smtClean="0"/>
              <a:t>(ook verticaal):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links en rechts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340768"/>
            <a:ext cx="2708941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242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514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122293" y="2258589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1.</a:t>
            </a:r>
            <a:r>
              <a:rPr lang="nl-NL" sz="2400" b="1" dirty="0" smtClean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84956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026497" y="3006244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2</a:t>
            </a:r>
            <a:r>
              <a:rPr lang="nl-NL" sz="2400" b="1" dirty="0" smtClean="0">
                <a:solidFill>
                  <a:srgbClr val="FF0000"/>
                </a:solidFill>
              </a:rPr>
              <a:t>.</a:t>
            </a:r>
            <a:r>
              <a:rPr lang="nl-NL" sz="2400" b="1" dirty="0" smtClean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2653287" y="5127711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rgbClr val="FF0000"/>
                </a:solidFill>
              </a:rPr>
              <a:t>3</a:t>
            </a:r>
            <a:r>
              <a:rPr lang="nl-NL" sz="2400" b="1" dirty="0" smtClean="0">
                <a:solidFill>
                  <a:srgbClr val="FF0000"/>
                </a:solidFill>
              </a:rPr>
              <a:t>.</a:t>
            </a:r>
            <a:r>
              <a:rPr lang="nl-NL" sz="2400" b="1" dirty="0" smtClean="0"/>
              <a:t>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Positioneren radiologie</a:t>
            </a:r>
            <a:endParaRPr lang="nl-N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2" t="9667" r="1"/>
          <a:stretch/>
        </p:blipFill>
        <p:spPr bwMode="auto">
          <a:xfrm>
            <a:off x="1691680" y="1772816"/>
            <a:ext cx="5258541" cy="40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83569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051720" y="414908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4139952" y="41490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211960" y="263691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2543128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5285457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09" y="4263448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517232"/>
            <a:ext cx="574208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20" y="4518412"/>
            <a:ext cx="93796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31673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892" y="3994942"/>
            <a:ext cx="4635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574106"/>
            <a:ext cx="121778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243" y="5113541"/>
            <a:ext cx="245003" cy="245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703440"/>
            <a:ext cx="271191" cy="27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94" y="4333746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070" y="4055296"/>
            <a:ext cx="789084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78" y="179547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0735" y="5236043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154" y="5004485"/>
            <a:ext cx="463116" cy="463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097325" y="5519117"/>
            <a:ext cx="1093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</a:rPr>
              <a:t>4</a:t>
            </a:r>
            <a:r>
              <a:rPr lang="nl-NL" sz="2400" b="1" dirty="0" smtClean="0"/>
              <a:t>. </a:t>
            </a:r>
            <a:endParaRPr lang="nl-NL" b="1" dirty="0"/>
          </a:p>
        </p:txBody>
      </p:sp>
      <p:sp>
        <p:nvSpPr>
          <p:cNvPr id="11" name="PIJL-OMLAAG 10"/>
          <p:cNvSpPr/>
          <p:nvPr/>
        </p:nvSpPr>
        <p:spPr>
          <a:xfrm>
            <a:off x="4512243" y="5519117"/>
            <a:ext cx="275781" cy="934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13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167</Words>
  <Application>Microsoft Office PowerPoint</Application>
  <PresentationFormat>Diavoorstelling (4:3)</PresentationFormat>
  <Paragraphs>66</Paragraphs>
  <Slides>17</Slides>
  <Notes>10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Kantoorthema</vt:lpstr>
      <vt:lpstr>positioneren</vt:lpstr>
      <vt:lpstr>Hoe kun je een dier halveren?</vt:lpstr>
      <vt:lpstr>Hoe kun je een dier halveren?</vt:lpstr>
      <vt:lpstr>Hoe kun je een dier halveren?</vt:lpstr>
      <vt:lpstr>Positioneren radiologie</vt:lpstr>
      <vt:lpstr>Positioneren radiologie</vt:lpstr>
      <vt:lpstr>Positioneren radiologie</vt:lpstr>
      <vt:lpstr>Positioneren radiologie</vt:lpstr>
      <vt:lpstr>Positioneren radiologie</vt:lpstr>
      <vt:lpstr>Positioneren radiologie</vt:lpstr>
      <vt:lpstr>Positioneren radiologie</vt:lpstr>
      <vt:lpstr>Positioneren radiologie</vt:lpstr>
      <vt:lpstr>Positioneren radiologie</vt:lpstr>
      <vt:lpstr>Positioneren radiologie</vt:lpstr>
      <vt:lpstr>Positioneren radiologie</vt:lpstr>
      <vt:lpstr>Positioneren radiologie</vt:lpstr>
      <vt:lpstr>Score??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A.Withaar</dc:creator>
  <cp:lastModifiedBy>Angelique Withaar</cp:lastModifiedBy>
  <cp:revision>11</cp:revision>
  <dcterms:created xsi:type="dcterms:W3CDTF">2013-09-08T12:13:28Z</dcterms:created>
  <dcterms:modified xsi:type="dcterms:W3CDTF">2013-09-10T06:22:54Z</dcterms:modified>
</cp:coreProperties>
</file>